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6883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12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126520"/>
            <a:ext cx="5829300" cy="2396443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3615379"/>
            <a:ext cx="5143500" cy="1661894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EE617-AC45-49D4-A00C-5680AF69A89B}" type="datetimeFigureOut">
              <a:rPr lang="pt-BR" smtClean="0"/>
              <a:t>20/08/2024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77A81-76BA-43ED-AB46-5AC921AB3F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5715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EE617-AC45-49D4-A00C-5680AF69A89B}" type="datetimeFigureOut">
              <a:rPr lang="pt-BR" smtClean="0"/>
              <a:t>20/08/2024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77A81-76BA-43ED-AB46-5AC921AB3F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4374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366477"/>
            <a:ext cx="1478756" cy="5833363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366477"/>
            <a:ext cx="4350544" cy="5833363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EE617-AC45-49D4-A00C-5680AF69A89B}" type="datetimeFigureOut">
              <a:rPr lang="pt-BR" smtClean="0"/>
              <a:t>20/08/2024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77A81-76BA-43ED-AB46-5AC921AB3F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1451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EE617-AC45-49D4-A00C-5680AF69A89B}" type="datetimeFigureOut">
              <a:rPr lang="pt-BR" smtClean="0"/>
              <a:t>20/08/2024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77A81-76BA-43ED-AB46-5AC921AB3F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7237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1716072"/>
            <a:ext cx="5915025" cy="286330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4606463"/>
            <a:ext cx="5915025" cy="1505743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EE617-AC45-49D4-A00C-5680AF69A89B}" type="datetimeFigureOut">
              <a:rPr lang="pt-BR" smtClean="0"/>
              <a:t>20/08/2024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77A81-76BA-43ED-AB46-5AC921AB3F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8773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1832387"/>
            <a:ext cx="2914650" cy="436745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1832387"/>
            <a:ext cx="2914650" cy="436745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EE617-AC45-49D4-A00C-5680AF69A89B}" type="datetimeFigureOut">
              <a:rPr lang="pt-BR" smtClean="0"/>
              <a:t>20/08/2024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77A81-76BA-43ED-AB46-5AC921AB3F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4961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366479"/>
            <a:ext cx="5915025" cy="133047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1687389"/>
            <a:ext cx="2901255" cy="82696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2514353"/>
            <a:ext cx="2901255" cy="369823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1687389"/>
            <a:ext cx="2915543" cy="82696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2514353"/>
            <a:ext cx="2915543" cy="369823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EE617-AC45-49D4-A00C-5680AF69A89B}" type="datetimeFigureOut">
              <a:rPr lang="pt-BR" smtClean="0"/>
              <a:t>20/08/2024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77A81-76BA-43ED-AB46-5AC921AB3F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4934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EE617-AC45-49D4-A00C-5680AF69A89B}" type="datetimeFigureOut">
              <a:rPr lang="pt-BR" smtClean="0"/>
              <a:t>20/08/2024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77A81-76BA-43ED-AB46-5AC921AB3F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5563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EE617-AC45-49D4-A00C-5680AF69A89B}" type="datetimeFigureOut">
              <a:rPr lang="pt-BR" smtClean="0"/>
              <a:t>20/08/2024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77A81-76BA-43ED-AB46-5AC921AB3F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5447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58893"/>
            <a:ext cx="2211884" cy="1606127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991084"/>
            <a:ext cx="3471863" cy="489167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065020"/>
            <a:ext cx="2211884" cy="3825705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EE617-AC45-49D4-A00C-5680AF69A89B}" type="datetimeFigureOut">
              <a:rPr lang="pt-BR" smtClean="0"/>
              <a:t>20/08/2024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77A81-76BA-43ED-AB46-5AC921AB3F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9995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58893"/>
            <a:ext cx="2211884" cy="1606127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991084"/>
            <a:ext cx="3471863" cy="489167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065020"/>
            <a:ext cx="2211884" cy="3825705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EE617-AC45-49D4-A00C-5680AF69A89B}" type="datetimeFigureOut">
              <a:rPr lang="pt-BR" smtClean="0"/>
              <a:t>20/08/2024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77A81-76BA-43ED-AB46-5AC921AB3F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9911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366479"/>
            <a:ext cx="5915025" cy="13304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1832387"/>
            <a:ext cx="5915025" cy="43674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6379894"/>
            <a:ext cx="1543050" cy="3664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FEE617-AC45-49D4-A00C-5680AF69A89B}" type="datetimeFigureOut">
              <a:rPr lang="pt-BR" smtClean="0"/>
              <a:t>20/08/2024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6379894"/>
            <a:ext cx="2314575" cy="3664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6379894"/>
            <a:ext cx="1543050" cy="3664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577A81-76BA-43ED-AB46-5AC921AB3F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753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9E61098E-96F3-D8CB-ABB1-F7CEC6D06D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6872" y="3739734"/>
            <a:ext cx="2723951" cy="2713898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6ACD3085-7026-CC16-32F3-934C5B4DB898}"/>
              </a:ext>
            </a:extLst>
          </p:cNvPr>
          <p:cNvSpPr txBox="1"/>
          <p:nvPr/>
        </p:nvSpPr>
        <p:spPr>
          <a:xfrm>
            <a:off x="535781" y="342900"/>
            <a:ext cx="602218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 b="1" dirty="0"/>
              <a:t>Passo a passo para incluir sua logo no material publicitário</a:t>
            </a:r>
          </a:p>
          <a:p>
            <a:endParaRPr lang="pt-BR" sz="1100" dirty="0"/>
          </a:p>
          <a:p>
            <a:r>
              <a:rPr lang="pt-BR" sz="1100" dirty="0"/>
              <a:t>1 – Salve sua logo em PNG, com fundo transparente.</a:t>
            </a:r>
          </a:p>
          <a:p>
            <a:r>
              <a:rPr lang="pt-BR" sz="1100" dirty="0"/>
              <a:t>2 – Abra o arquivo fornecido em Power Point.</a:t>
            </a:r>
          </a:p>
          <a:p>
            <a:r>
              <a:rPr lang="pt-BR" sz="1100" dirty="0"/>
              <a:t>3 – Clique no slide em que está a arte com o espaço em branco para a sua logo.</a:t>
            </a:r>
          </a:p>
          <a:p>
            <a:r>
              <a:rPr lang="pt-BR" sz="1100" dirty="0"/>
              <a:t>4 – Em seguida, clique em “Inserir &gt; Imagens &gt; Este dispositivo” e procure o arquivo da sua logo.</a:t>
            </a:r>
          </a:p>
          <a:p>
            <a:r>
              <a:rPr lang="pt-BR" sz="1100" dirty="0"/>
              <a:t>5 – Depois, clique em uma das pontas e ajuste o tamanho da sua logo para caber no espaço destinado no material.</a:t>
            </a:r>
          </a:p>
          <a:p>
            <a:r>
              <a:rPr lang="pt-BR" sz="1100" dirty="0"/>
              <a:t>6 – Na sequência, clique em cima da sua logo e reposicione ela, para que ela fique no local indicado.</a:t>
            </a:r>
          </a:p>
          <a:p>
            <a:r>
              <a:rPr lang="pt-BR" sz="1100" dirty="0"/>
              <a:t>7 – Quando estiver tudo certo, clique em “Arquivo &gt; Salvar como”, escolha o local para salvar, o nome do arquivo e, no tipo de arquivo, selecione JPG. Pressione o botão “Salvar” e, após, “Apenas este”.</a:t>
            </a:r>
          </a:p>
          <a:p>
            <a:endParaRPr lang="pt-BR" sz="1100" dirty="0"/>
          </a:p>
          <a:p>
            <a:r>
              <a:rPr lang="pt-BR" sz="1100" dirty="0"/>
              <a:t>Pronto, é só postar nas suas redes sociais ou nas de seu escritório. Você também pode usar o material para disparar para seus clientes por e-mail ou </a:t>
            </a:r>
            <a:r>
              <a:rPr lang="pt-BR" sz="1100" dirty="0" err="1"/>
              <a:t>Whatsapp</a:t>
            </a:r>
            <a:r>
              <a:rPr lang="pt-BR" sz="1100" dirty="0"/>
              <a:t>.</a:t>
            </a:r>
          </a:p>
          <a:p>
            <a:endParaRPr lang="pt-BR" sz="1100" dirty="0"/>
          </a:p>
          <a:p>
            <a:r>
              <a:rPr lang="pt-BR" sz="1100" dirty="0"/>
              <a:t>Veja um exemplo de uma arte pronta.</a:t>
            </a:r>
          </a:p>
        </p:txBody>
      </p:sp>
      <p:pic>
        <p:nvPicPr>
          <p:cNvPr id="12" name="Gráfico 11" descr="Seta Reta">
            <a:extLst>
              <a:ext uri="{FF2B5EF4-FFF2-40B4-BE49-F238E27FC236}">
                <a16:creationId xmlns:a16="http://schemas.microsoft.com/office/drawing/2014/main" id="{9FB3D529-C304-9504-7FAA-08D6937758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800000">
            <a:off x="2505075" y="3951288"/>
            <a:ext cx="1847850" cy="914400"/>
          </a:xfrm>
          <a:prstGeom prst="rect">
            <a:avLst/>
          </a:prstGeom>
        </p:spPr>
      </p:pic>
      <p:sp>
        <p:nvSpPr>
          <p:cNvPr id="13" name="CaixaDeTexto 12">
            <a:extLst>
              <a:ext uri="{FF2B5EF4-FFF2-40B4-BE49-F238E27FC236}">
                <a16:creationId xmlns:a16="http://schemas.microsoft.com/office/drawing/2014/main" id="{716F420D-31D4-F0B0-9007-FC1FC3D7FAC0}"/>
              </a:ext>
            </a:extLst>
          </p:cNvPr>
          <p:cNvSpPr txBox="1"/>
          <p:nvPr/>
        </p:nvSpPr>
        <p:spPr>
          <a:xfrm>
            <a:off x="1044377" y="4277683"/>
            <a:ext cx="159881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 dirty="0">
                <a:highlight>
                  <a:srgbClr val="FFFF00"/>
                </a:highlight>
              </a:rPr>
              <a:t>Aqui que vai a sua logo</a:t>
            </a:r>
          </a:p>
        </p:txBody>
      </p:sp>
    </p:spTree>
    <p:extLst>
      <p:ext uri="{BB962C8B-B14F-4D97-AF65-F5344CB8AC3E}">
        <p14:creationId xmlns:p14="http://schemas.microsoft.com/office/powerpoint/2010/main" val="2299668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3131010F-B4E7-2812-A12E-2C054152E2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743" y="0"/>
            <a:ext cx="6909485" cy="688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19625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26</TotalTime>
  <Words>216</Words>
  <Application>Microsoft Office PowerPoint</Application>
  <PresentationFormat>Personalizar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Diogo Gabardo</dc:creator>
  <cp:lastModifiedBy>Diogo Gabardo</cp:lastModifiedBy>
  <cp:revision>1</cp:revision>
  <dcterms:created xsi:type="dcterms:W3CDTF">2024-08-20T12:38:58Z</dcterms:created>
  <dcterms:modified xsi:type="dcterms:W3CDTF">2024-08-20T13:05:06Z</dcterms:modified>
</cp:coreProperties>
</file>