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688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6520"/>
            <a:ext cx="5829300" cy="239644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15379"/>
            <a:ext cx="5143500" cy="16618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71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3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6477"/>
            <a:ext cx="1478756" cy="583336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6477"/>
            <a:ext cx="4350544" cy="583336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45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23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16072"/>
            <a:ext cx="5915025" cy="286330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606463"/>
            <a:ext cx="5915025" cy="150574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77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32387"/>
            <a:ext cx="2914650" cy="43674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32387"/>
            <a:ext cx="2914650" cy="43674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96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6479"/>
            <a:ext cx="5915025" cy="13304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7389"/>
            <a:ext cx="2901255" cy="8269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14353"/>
            <a:ext cx="2901255" cy="369823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7389"/>
            <a:ext cx="2915543" cy="8269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14353"/>
            <a:ext cx="2915543" cy="369823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93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56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44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8893"/>
            <a:ext cx="2211884" cy="160612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91084"/>
            <a:ext cx="3471863" cy="48916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65020"/>
            <a:ext cx="2211884" cy="38257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99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8893"/>
            <a:ext cx="2211884" cy="160612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91084"/>
            <a:ext cx="3471863" cy="489167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65020"/>
            <a:ext cx="2211884" cy="38257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91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6479"/>
            <a:ext cx="5915025" cy="133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32387"/>
            <a:ext cx="5915025" cy="436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79894"/>
            <a:ext cx="1543050" cy="366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E617-AC45-49D4-A00C-5680AF69A89B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79894"/>
            <a:ext cx="2314575" cy="366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79894"/>
            <a:ext cx="1543050" cy="366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7A81-76BA-43ED-AB46-5AC921AB3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5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E61098E-96F3-D8CB-ABB1-F7CEC6D06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872" y="3739734"/>
            <a:ext cx="2723951" cy="271389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ACD3085-7026-CC16-32F3-934C5B4DB898}"/>
              </a:ext>
            </a:extLst>
          </p:cNvPr>
          <p:cNvSpPr txBox="1"/>
          <p:nvPr/>
        </p:nvSpPr>
        <p:spPr>
          <a:xfrm>
            <a:off x="535781" y="342900"/>
            <a:ext cx="60221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Passo a passo para incluir sua logo no material publicitário</a:t>
            </a:r>
          </a:p>
          <a:p>
            <a:endParaRPr lang="pt-BR" sz="1100" dirty="0"/>
          </a:p>
          <a:p>
            <a:r>
              <a:rPr lang="pt-BR" sz="1100" dirty="0"/>
              <a:t>1 – Salve sua logo em PNG, com fundo transparente.</a:t>
            </a:r>
          </a:p>
          <a:p>
            <a:r>
              <a:rPr lang="pt-BR" sz="1100" dirty="0"/>
              <a:t>2 – Abra o arquivo fornecido em Power Point.</a:t>
            </a:r>
          </a:p>
          <a:p>
            <a:r>
              <a:rPr lang="pt-BR" sz="1100" dirty="0"/>
              <a:t>3 – Clique no slide em que está a arte com o espaço em branco para a sua logo.</a:t>
            </a:r>
          </a:p>
          <a:p>
            <a:r>
              <a:rPr lang="pt-BR" sz="1100" dirty="0"/>
              <a:t>4 – Em seguida, clique em “Inserir &gt; Imagens &gt; Este dispositivo” e procure o arquivo da sua logo.</a:t>
            </a:r>
          </a:p>
          <a:p>
            <a:r>
              <a:rPr lang="pt-BR" sz="1100" dirty="0"/>
              <a:t>5 – Depois, clique em uma das pontas e ajuste o tamanho da sua logo para caber no espaço destinado no material.</a:t>
            </a:r>
          </a:p>
          <a:p>
            <a:r>
              <a:rPr lang="pt-BR" sz="1100" dirty="0"/>
              <a:t>6 – Na sequência, clique em cima da sua logo e reposicione ela, para que ela fique no local indicado.</a:t>
            </a:r>
          </a:p>
          <a:p>
            <a:r>
              <a:rPr lang="pt-BR" sz="1100" dirty="0"/>
              <a:t>7 – Quando estiver tudo certo, clique em “Arquivo &gt; Salvar como”, escolha o local para salvar, o nome do arquivo e, no tipo de arquivo, selecione JPG. Pressione o botão “Salvar” e, após, “Apenas este”.</a:t>
            </a:r>
          </a:p>
          <a:p>
            <a:endParaRPr lang="pt-BR" sz="1100" dirty="0"/>
          </a:p>
          <a:p>
            <a:r>
              <a:rPr lang="pt-BR" sz="1100" dirty="0"/>
              <a:t>Pronto, é só postar nas suas redes sociais ou nas de seu escritório. Você também pode usar o material para disparar para seus clientes por e-mail ou </a:t>
            </a:r>
            <a:r>
              <a:rPr lang="pt-BR" sz="1100" dirty="0" err="1"/>
              <a:t>Whatsapp</a:t>
            </a:r>
            <a:r>
              <a:rPr lang="pt-BR" sz="1100" dirty="0"/>
              <a:t>.</a:t>
            </a:r>
          </a:p>
          <a:p>
            <a:endParaRPr lang="pt-BR" sz="1100" dirty="0"/>
          </a:p>
          <a:p>
            <a:r>
              <a:rPr lang="pt-BR" sz="1100" dirty="0"/>
              <a:t>Veja um exemplo de uma arte pronta.</a:t>
            </a:r>
          </a:p>
        </p:txBody>
      </p:sp>
      <p:pic>
        <p:nvPicPr>
          <p:cNvPr id="12" name="Gráfico 11" descr="Seta Reta">
            <a:extLst>
              <a:ext uri="{FF2B5EF4-FFF2-40B4-BE49-F238E27FC236}">
                <a16:creationId xmlns:a16="http://schemas.microsoft.com/office/drawing/2014/main" id="{9FB3D529-C304-9504-7FAA-08D693775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2505075" y="3951288"/>
            <a:ext cx="1847850" cy="91440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16F420D-31D4-F0B0-9007-FC1FC3D7FAC0}"/>
              </a:ext>
            </a:extLst>
          </p:cNvPr>
          <p:cNvSpPr txBox="1"/>
          <p:nvPr/>
        </p:nvSpPr>
        <p:spPr>
          <a:xfrm>
            <a:off x="1044377" y="4277683"/>
            <a:ext cx="15988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highlight>
                  <a:srgbClr val="FFFF00"/>
                </a:highlight>
              </a:rPr>
              <a:t>Aqui que vai a sua logo</a:t>
            </a:r>
          </a:p>
        </p:txBody>
      </p:sp>
    </p:spTree>
    <p:extLst>
      <p:ext uri="{BB962C8B-B14F-4D97-AF65-F5344CB8AC3E}">
        <p14:creationId xmlns:p14="http://schemas.microsoft.com/office/powerpoint/2010/main" val="229966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131010F-B4E7-2812-A12E-2C054152E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43" y="0"/>
            <a:ext cx="6909485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62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216</Words>
  <Application>Microsoft Office PowerPoint</Application>
  <PresentationFormat>Personalizar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Diogo Gabardo</dc:creator>
  <cp:lastModifiedBy>Diogo Gabardo</cp:lastModifiedBy>
  <cp:revision>1</cp:revision>
  <dcterms:created xsi:type="dcterms:W3CDTF">2024-08-20T12:38:58Z</dcterms:created>
  <dcterms:modified xsi:type="dcterms:W3CDTF">2024-08-20T13:05:06Z</dcterms:modified>
</cp:coreProperties>
</file>